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5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96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13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30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08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46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55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71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5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03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46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4CBC7-53BE-44FB-A642-1B58F4087FDF}" type="datetimeFigureOut">
              <a:rPr lang="es-ES" smtClean="0"/>
              <a:t>23/06/2025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973E-D24A-4420-9C25-D03C4F0B0C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68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2700"/>
            <a:ext cx="9126537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66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"/>
          <a:stretch/>
        </p:blipFill>
        <p:spPr bwMode="auto">
          <a:xfrm>
            <a:off x="395536" y="260648"/>
            <a:ext cx="8310520" cy="584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7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724"/>
            <a:ext cx="8208912" cy="611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74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/>
          <a:stretch/>
        </p:blipFill>
        <p:spPr bwMode="auto">
          <a:xfrm>
            <a:off x="323528" y="260648"/>
            <a:ext cx="8316428" cy="628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35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3" r="28044"/>
          <a:stretch/>
        </p:blipFill>
        <p:spPr bwMode="auto">
          <a:xfrm>
            <a:off x="1043608" y="487363"/>
            <a:ext cx="6696744" cy="588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72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275513" cy="631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297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profesorinfantil</dc:creator>
  <cp:lastModifiedBy>profesorinfantil</cp:lastModifiedBy>
  <cp:revision>3</cp:revision>
  <dcterms:created xsi:type="dcterms:W3CDTF">2025-06-23T09:34:05Z</dcterms:created>
  <dcterms:modified xsi:type="dcterms:W3CDTF">2025-06-23T12:33:53Z</dcterms:modified>
</cp:coreProperties>
</file>